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B36"/>
    <a:srgbClr val="2E79A5"/>
    <a:srgbClr val="183084"/>
    <a:srgbClr val="772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 varScale="1">
        <p:scale>
          <a:sx n="90" d="100"/>
          <a:sy n="90" d="100"/>
        </p:scale>
        <p:origin x="23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96FE45-9245-924F-A793-D17C8712F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214C53-34B1-5748-8208-6BEFC84F0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12C9D9-1C1B-4E44-8F1E-E23FD7152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17F6EA-9E63-8149-B08B-C7ABEE1F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29C749-7498-9A44-883E-9F737B5E5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061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56276-234F-7740-9B11-A61FBF3E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6C8ECC2-7B46-5748-910D-9F25F4DD0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75A932-5F98-AD4A-9873-B1BA5A986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87AEA8-26DD-5846-AE00-16DA5F0B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67DFB3-C534-8843-A351-CC514B5D2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37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77E4F2B-C6A3-884F-983F-183B79B2E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9B577F-B10A-5A42-ABC4-5EEC0D6D3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FFB33C-2C83-3C4F-981C-5A369E7B0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86186D-BA5E-D448-9593-475FE0E54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301047-C7F0-CE4F-94AD-EDBE8A37A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0181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4047D8-27CD-9243-B22E-A9C23E9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B11CC0-1872-0645-A794-E97208F26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BCFCC2-B4CD-EB40-8C59-499694308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17D154-8F34-EB42-AD7F-AF11FB972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B794B5-260F-7346-A858-B38732C3A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4169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C8781-6B57-994F-8C19-1F8FB1939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6DAA23-F584-3F42-A457-B2756E219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6196B0-A715-3343-8611-DFC201F84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BFE4F7-9008-944F-973B-6C742FC7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B81274-8BCB-E34A-A84F-FAEA8262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6423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4A5DB7-964F-4D44-BD4A-1B5095CC5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AC8932-63A6-C542-9F1E-AC54C23CF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56DEA51-6529-3646-874F-C3F689E42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C5AAD3-9279-AE43-8A01-B7188517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A8C132-92A5-4C41-85A8-948EC139D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F3432A2-6C73-D14F-B60C-FB08420F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144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054429-55B1-AA4D-B174-98AAD15B6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208B61-9750-A446-B011-34B5AF660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3D3780-AAEA-7547-8AA3-02C7C53B7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7EC4987-843C-A84F-88A4-02F0DF7C74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4AB7F15-5AB5-D746-90C2-4576BCD36D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22F790E-3FFC-2741-96F8-65A31540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D25A483-443E-1149-9A7F-A5B5F31DE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8898232-F8A9-7C49-9212-B443E3FE8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851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B5DEAA-C3A2-224B-965A-3671C17CF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43791FB-7479-0544-9196-A065E7EFB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11F3A9-81EF-9443-8810-604B7E7FE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52DA4B-D523-F04E-AD04-C52D712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23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687D09A-999E-3149-B838-C2B2FE1A9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A276B3F-4713-2E47-A26C-86956C668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76D0A2-AB9E-7C40-ADD6-600E14B26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676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329D55-C570-B742-8956-29C5DB372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77EBEC-FD61-B441-AD94-78F6EA4AE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CCBAC6-059F-E645-994A-9C8447365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5ABAE2B-B86A-3940-BBE7-F34DD54B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18CC55F-1E8C-9543-B4EA-2AB9B5823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DE69BBC-8B00-7748-BF00-6B921A68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7994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2E30CD-197D-274F-8B91-63B70732E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8A0441C-5378-B04A-9872-B793E9BA1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9E1FC03-14DD-614E-ACCB-4F6C2FBD1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6068DF-E304-8441-87C6-7C6C2D958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20A77F-26BD-4747-AA3F-33DD2A599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993DC7-B398-9947-8F63-F6810B979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140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9799FD3-9650-9541-9C89-68F0E2E4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481D1E-6B7E-2D44-80A8-34E219A15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7BDAAA-3B76-5C45-94D6-547B6AEB5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A6D862-7E75-6547-8D4D-E79C730C5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677C69-C4BB-5941-BC29-03C23980D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1030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A2A3A1FE-FD9B-894E-90C2-9959AC41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37" y="547407"/>
            <a:ext cx="3656396" cy="5405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6559C565-1F22-574A-8589-8BF5086F2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458" y="547407"/>
            <a:ext cx="3386222" cy="5405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m 8" descr="Tela de celular&#10;&#10;Descrição gerada automaticamente">
            <a:extLst>
              <a:ext uri="{FF2B5EF4-FFF2-40B4-BE49-F238E27FC236}">
                <a16:creationId xmlns:a16="http://schemas.microsoft.com/office/drawing/2014/main" id="{9974A5F0-3731-C843-B2A6-76CB2B6A3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24" y="533119"/>
            <a:ext cx="4008019" cy="54194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7D80FDA-14C8-C445-B680-5718D5DAFE14}"/>
              </a:ext>
            </a:extLst>
          </p:cNvPr>
          <p:cNvSpPr/>
          <p:nvPr/>
        </p:nvSpPr>
        <p:spPr>
          <a:xfrm>
            <a:off x="1180569" y="1483316"/>
            <a:ext cx="1705505" cy="1588494"/>
          </a:xfrm>
          <a:prstGeom prst="ellipse">
            <a:avLst/>
          </a:prstGeom>
          <a:solidFill>
            <a:srgbClr val="772F7B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9FCC3B-8D31-374D-8048-04123F20DC17}"/>
              </a:ext>
            </a:extLst>
          </p:cNvPr>
          <p:cNvSpPr/>
          <p:nvPr/>
        </p:nvSpPr>
        <p:spPr>
          <a:xfrm>
            <a:off x="8419567" y="1964325"/>
            <a:ext cx="1610257" cy="1464672"/>
          </a:xfrm>
          <a:prstGeom prst="ellipse">
            <a:avLst/>
          </a:prstGeom>
          <a:solidFill>
            <a:srgbClr val="772F7B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508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9995A284-CC4A-B544-B8B2-35809ADB3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928" y="600021"/>
            <a:ext cx="2992519" cy="5308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celular&#10;&#10;Descrição gerada automaticamente">
            <a:extLst>
              <a:ext uri="{FF2B5EF4-FFF2-40B4-BE49-F238E27FC236}">
                <a16:creationId xmlns:a16="http://schemas.microsoft.com/office/drawing/2014/main" id="{04161467-8F6A-7345-96D3-553D9682E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262" y="581794"/>
            <a:ext cx="3157571" cy="53534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86BECE4-9EB4-F246-8F21-FEEEE4B0E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06" y="581795"/>
            <a:ext cx="3931307" cy="4832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72535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FD6C842E-41B0-CF4F-86BF-F8D62A20B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814" y="718652"/>
            <a:ext cx="3538799" cy="4425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F7E96F9-4F25-1247-AF70-29CDE7EF6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301" y="700133"/>
            <a:ext cx="3402478" cy="4444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73CA62C-AF59-8340-B946-FEF14F609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25" y="718652"/>
            <a:ext cx="3453691" cy="4425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2120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301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6D19486-44C6-0447-B1FC-AF8641365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0" y="519954"/>
            <a:ext cx="3163267" cy="54583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celular&#10;&#10;Descrição gerada automaticamente">
            <a:extLst>
              <a:ext uri="{FF2B5EF4-FFF2-40B4-BE49-F238E27FC236}">
                <a16:creationId xmlns:a16="http://schemas.microsoft.com/office/drawing/2014/main" id="{06B02CCC-9F34-8B4D-8BB3-280A7A867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333" y="519953"/>
            <a:ext cx="3008672" cy="54583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29A2FB2-A16E-E943-9D36-4F901DA39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732" y="519954"/>
            <a:ext cx="2630701" cy="54583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BD1BF65-64DE-1948-83AB-E0CE80C3E088}"/>
              </a:ext>
            </a:extLst>
          </p:cNvPr>
          <p:cNvSpPr/>
          <p:nvPr/>
        </p:nvSpPr>
        <p:spPr>
          <a:xfrm>
            <a:off x="969908" y="4849318"/>
            <a:ext cx="731476" cy="412229"/>
          </a:xfrm>
          <a:prstGeom prst="rect">
            <a:avLst/>
          </a:prstGeom>
          <a:solidFill>
            <a:srgbClr val="183084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5290748-5FEA-9449-A9B9-187A8B695C37}"/>
              </a:ext>
            </a:extLst>
          </p:cNvPr>
          <p:cNvSpPr/>
          <p:nvPr/>
        </p:nvSpPr>
        <p:spPr>
          <a:xfrm>
            <a:off x="522734" y="1048679"/>
            <a:ext cx="1238104" cy="1202148"/>
          </a:xfrm>
          <a:prstGeom prst="rect">
            <a:avLst/>
          </a:prstGeom>
          <a:solidFill>
            <a:srgbClr val="183084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189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D48154A-F71D-2145-BD0F-0BF295DC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163" y="699247"/>
            <a:ext cx="2945704" cy="56359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9FF0023-2E69-CF49-9A60-6E44D1629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177" y="699247"/>
            <a:ext cx="4166365" cy="4864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ADBFB00-6218-5447-AD4D-F39E3387A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33" y="699247"/>
            <a:ext cx="3584423" cy="53717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49B9ED1-D556-964C-BEF8-11EB7C11BA77}"/>
              </a:ext>
            </a:extLst>
          </p:cNvPr>
          <p:cNvSpPr/>
          <p:nvPr/>
        </p:nvSpPr>
        <p:spPr>
          <a:xfrm>
            <a:off x="9157852" y="1662545"/>
            <a:ext cx="1330037" cy="1371600"/>
          </a:xfrm>
          <a:prstGeom prst="ellipse">
            <a:avLst/>
          </a:prstGeom>
          <a:solidFill>
            <a:srgbClr val="183084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B5A0C4-9418-EE4A-8307-A2C417A83036}"/>
              </a:ext>
            </a:extLst>
          </p:cNvPr>
          <p:cNvSpPr/>
          <p:nvPr/>
        </p:nvSpPr>
        <p:spPr>
          <a:xfrm>
            <a:off x="8961318" y="3909523"/>
            <a:ext cx="499206" cy="486632"/>
          </a:xfrm>
          <a:prstGeom prst="ellipse">
            <a:avLst/>
          </a:prstGeom>
          <a:solidFill>
            <a:srgbClr val="183084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59658E-F46B-7449-9E7A-4E4603126EF2}"/>
              </a:ext>
            </a:extLst>
          </p:cNvPr>
          <p:cNvSpPr/>
          <p:nvPr/>
        </p:nvSpPr>
        <p:spPr>
          <a:xfrm>
            <a:off x="8961318" y="4264146"/>
            <a:ext cx="499206" cy="486632"/>
          </a:xfrm>
          <a:prstGeom prst="ellipse">
            <a:avLst/>
          </a:prstGeom>
          <a:solidFill>
            <a:srgbClr val="183084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85A29F-86A0-5642-97CE-6A883FCBD900}"/>
              </a:ext>
            </a:extLst>
          </p:cNvPr>
          <p:cNvSpPr/>
          <p:nvPr/>
        </p:nvSpPr>
        <p:spPr>
          <a:xfrm>
            <a:off x="8961318" y="4592269"/>
            <a:ext cx="499206" cy="486632"/>
          </a:xfrm>
          <a:prstGeom prst="ellipse">
            <a:avLst/>
          </a:prstGeom>
          <a:solidFill>
            <a:srgbClr val="183084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1EBDF6-150F-164E-93F2-9E7A5D3AC14A}"/>
              </a:ext>
            </a:extLst>
          </p:cNvPr>
          <p:cNvSpPr/>
          <p:nvPr/>
        </p:nvSpPr>
        <p:spPr>
          <a:xfrm>
            <a:off x="8961318" y="4909880"/>
            <a:ext cx="499206" cy="486632"/>
          </a:xfrm>
          <a:prstGeom prst="ellipse">
            <a:avLst/>
          </a:prstGeom>
          <a:solidFill>
            <a:srgbClr val="183084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2080742-6E78-8142-A94A-EB973C1F5509}"/>
              </a:ext>
            </a:extLst>
          </p:cNvPr>
          <p:cNvSpPr/>
          <p:nvPr/>
        </p:nvSpPr>
        <p:spPr>
          <a:xfrm>
            <a:off x="8914282" y="5253949"/>
            <a:ext cx="598995" cy="486632"/>
          </a:xfrm>
          <a:prstGeom prst="ellipse">
            <a:avLst/>
          </a:prstGeom>
          <a:solidFill>
            <a:srgbClr val="183084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6C37ED-14B4-2E48-9AE2-57567BE84E63}"/>
              </a:ext>
            </a:extLst>
          </p:cNvPr>
          <p:cNvSpPr/>
          <p:nvPr/>
        </p:nvSpPr>
        <p:spPr>
          <a:xfrm>
            <a:off x="8911423" y="5582072"/>
            <a:ext cx="598995" cy="486632"/>
          </a:xfrm>
          <a:prstGeom prst="ellipse">
            <a:avLst/>
          </a:prstGeom>
          <a:solidFill>
            <a:srgbClr val="183084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E8CBB7F-EE1A-6042-87B2-ED8468EF06DD}"/>
              </a:ext>
            </a:extLst>
          </p:cNvPr>
          <p:cNvSpPr/>
          <p:nvPr/>
        </p:nvSpPr>
        <p:spPr>
          <a:xfrm>
            <a:off x="9308278" y="3948758"/>
            <a:ext cx="855629" cy="41222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C5639CB-1135-0E44-B96A-80E3E3D1BD07}"/>
              </a:ext>
            </a:extLst>
          </p:cNvPr>
          <p:cNvSpPr/>
          <p:nvPr/>
        </p:nvSpPr>
        <p:spPr>
          <a:xfrm>
            <a:off x="9276745" y="4284944"/>
            <a:ext cx="855629" cy="41222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9A3BB64-3F2C-1142-AFF5-28E8474850BB}"/>
              </a:ext>
            </a:extLst>
          </p:cNvPr>
          <p:cNvSpPr/>
          <p:nvPr/>
        </p:nvSpPr>
        <p:spPr>
          <a:xfrm>
            <a:off x="9284627" y="4621587"/>
            <a:ext cx="855629" cy="41222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6953967-8B19-8744-9D84-5F0D8A5BA1A2}"/>
              </a:ext>
            </a:extLst>
          </p:cNvPr>
          <p:cNvSpPr/>
          <p:nvPr/>
        </p:nvSpPr>
        <p:spPr>
          <a:xfrm>
            <a:off x="9255617" y="4957593"/>
            <a:ext cx="855629" cy="41222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81180BA7-7D7A-C54F-8A72-A06E5F75AC69}"/>
              </a:ext>
            </a:extLst>
          </p:cNvPr>
          <p:cNvSpPr/>
          <p:nvPr/>
        </p:nvSpPr>
        <p:spPr>
          <a:xfrm>
            <a:off x="9281946" y="5283178"/>
            <a:ext cx="855629" cy="41222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0CD01C1-7F34-2E49-B9CE-7E7D18A7F57F}"/>
              </a:ext>
            </a:extLst>
          </p:cNvPr>
          <p:cNvSpPr/>
          <p:nvPr/>
        </p:nvSpPr>
        <p:spPr>
          <a:xfrm>
            <a:off x="9255617" y="5625661"/>
            <a:ext cx="855629" cy="41222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4263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807ACB-47D1-554E-A189-FDECCCE1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687" y="537882"/>
            <a:ext cx="3457795" cy="5405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AB12470-95C2-6C42-87D2-E4FA7B1C1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667" y="537882"/>
            <a:ext cx="3679439" cy="5405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9209D07-2671-4445-B073-A0FC0324B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56" y="537882"/>
            <a:ext cx="3066546" cy="5405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4713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081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3203AC4A-72DE-5849-93C4-548D4398C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35" y="519952"/>
            <a:ext cx="3413658" cy="4536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B404200-CA32-0A4B-B8FF-D4B92F82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530" y="541004"/>
            <a:ext cx="3956144" cy="4515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AAA4EF6B-3CEA-A847-852C-15EB589CE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811" y="541004"/>
            <a:ext cx="3231437" cy="4515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84939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702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d&#10;&#10;Descrição gerada automaticamente">
            <a:extLst>
              <a:ext uri="{FF2B5EF4-FFF2-40B4-BE49-F238E27FC236}">
                <a16:creationId xmlns:a16="http://schemas.microsoft.com/office/drawing/2014/main" id="{065E0E1A-2C23-5E43-A140-F7E39049C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786" y="1270348"/>
            <a:ext cx="3589368" cy="35990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09FA4C-F4B7-1541-A001-C0263201A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907" y="1270348"/>
            <a:ext cx="3560186" cy="35504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m 6" descr="Uma imagem contendo preto&#10;&#10;Descrição gerada automaticamente">
            <a:extLst>
              <a:ext uri="{FF2B5EF4-FFF2-40B4-BE49-F238E27FC236}">
                <a16:creationId xmlns:a16="http://schemas.microsoft.com/office/drawing/2014/main" id="{1BDDE776-58B1-4B43-85D7-4DC9BB27A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64" y="1246031"/>
            <a:ext cx="3511550" cy="35407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3F6E333-2255-1E45-8327-CA39ADABF2D4}"/>
              </a:ext>
            </a:extLst>
          </p:cNvPr>
          <p:cNvSpPr/>
          <p:nvPr/>
        </p:nvSpPr>
        <p:spPr>
          <a:xfrm>
            <a:off x="5153024" y="1443038"/>
            <a:ext cx="1857375" cy="1885951"/>
          </a:xfrm>
          <a:prstGeom prst="ellipse">
            <a:avLst/>
          </a:prstGeom>
          <a:solidFill>
            <a:srgbClr val="2E79A5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C01C6E0-19B0-224A-9AFB-2F935356584F}"/>
              </a:ext>
            </a:extLst>
          </p:cNvPr>
          <p:cNvSpPr/>
          <p:nvPr/>
        </p:nvSpPr>
        <p:spPr>
          <a:xfrm>
            <a:off x="4911326" y="2786064"/>
            <a:ext cx="2340770" cy="585789"/>
          </a:xfrm>
          <a:prstGeom prst="rect">
            <a:avLst/>
          </a:prstGeom>
          <a:solidFill>
            <a:srgbClr val="202B36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8863918-4D88-A641-893E-A1EA33CB1E85}"/>
              </a:ext>
            </a:extLst>
          </p:cNvPr>
          <p:cNvSpPr/>
          <p:nvPr/>
        </p:nvSpPr>
        <p:spPr>
          <a:xfrm>
            <a:off x="571496" y="1614487"/>
            <a:ext cx="2614613" cy="985848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3164468-4790-3841-A414-FD27ED3FFC3F}"/>
              </a:ext>
            </a:extLst>
          </p:cNvPr>
          <p:cNvSpPr/>
          <p:nvPr/>
        </p:nvSpPr>
        <p:spPr>
          <a:xfrm>
            <a:off x="9505950" y="1685927"/>
            <a:ext cx="2114554" cy="985848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8751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itor, telefone, vermelho, mesa&#10;&#10;Descrição gerada automaticamente">
            <a:extLst>
              <a:ext uri="{FF2B5EF4-FFF2-40B4-BE49-F238E27FC236}">
                <a16:creationId xmlns:a16="http://schemas.microsoft.com/office/drawing/2014/main" id="{A62ED5F9-E93E-174A-9ADA-230A3EEC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373" y="544546"/>
            <a:ext cx="3985185" cy="52735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Uma imagem contendo luz, mesa, aceso, água&#10;&#10;Descrição gerada automaticamente">
            <a:extLst>
              <a:ext uri="{FF2B5EF4-FFF2-40B4-BE49-F238E27FC236}">
                <a16:creationId xmlns:a16="http://schemas.microsoft.com/office/drawing/2014/main" id="{C19ED72F-CC2F-1240-BF77-27D7CCCEC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21" y="544546"/>
            <a:ext cx="3544203" cy="52735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m 8" descr="Tela de celular&#10;&#10;Descrição gerada automaticamente">
            <a:extLst>
              <a:ext uri="{FF2B5EF4-FFF2-40B4-BE49-F238E27FC236}">
                <a16:creationId xmlns:a16="http://schemas.microsoft.com/office/drawing/2014/main" id="{0134CFFE-0FD9-3945-A098-D5FF04AFD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420" y="544546"/>
            <a:ext cx="3806392" cy="52735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4DFB388-1F91-3E4F-9A3F-79E6FD701D96}"/>
              </a:ext>
            </a:extLst>
          </p:cNvPr>
          <p:cNvSpPr/>
          <p:nvPr/>
        </p:nvSpPr>
        <p:spPr>
          <a:xfrm>
            <a:off x="8618484" y="2837794"/>
            <a:ext cx="924911" cy="528145"/>
          </a:xfrm>
          <a:prstGeom prst="rect">
            <a:avLst/>
          </a:prstGeom>
          <a:solidFill>
            <a:srgbClr val="772F7B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570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didor, relógio&#10;&#10;Descrição gerada automaticamente">
            <a:extLst>
              <a:ext uri="{FF2B5EF4-FFF2-40B4-BE49-F238E27FC236}">
                <a16:creationId xmlns:a16="http://schemas.microsoft.com/office/drawing/2014/main" id="{B3D165D2-4A02-9D46-B276-586E36AF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3" y="3429000"/>
            <a:ext cx="3119651" cy="30855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m 4" descr="Uma imagem contendo medidor&#10;&#10;Descrição gerada automaticamente">
            <a:extLst>
              <a:ext uri="{FF2B5EF4-FFF2-40B4-BE49-F238E27FC236}">
                <a16:creationId xmlns:a16="http://schemas.microsoft.com/office/drawing/2014/main" id="{16192BC8-6CBE-E646-98FA-CE2D50BC9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945" y="3429000"/>
            <a:ext cx="3111127" cy="31026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90F8324-8806-9648-9283-450974DD0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539" y="541688"/>
            <a:ext cx="3111127" cy="30685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m 8" descr="Uma imagem contendo preto&#10;&#10;Descrição gerada automaticamente">
            <a:extLst>
              <a:ext uri="{FF2B5EF4-FFF2-40B4-BE49-F238E27FC236}">
                <a16:creationId xmlns:a16="http://schemas.microsoft.com/office/drawing/2014/main" id="{9D57E487-EDC1-674E-A2CE-FE8C324A1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222" y="541688"/>
            <a:ext cx="3085556" cy="30685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Imagem 10" descr="Uma imagem contendo cd&#10;&#10;Descrição gerada automaticamente">
            <a:extLst>
              <a:ext uri="{FF2B5EF4-FFF2-40B4-BE49-F238E27FC236}">
                <a16:creationId xmlns:a16="http://schemas.microsoft.com/office/drawing/2014/main" id="{94EC8688-9E74-3246-995A-6858DDCC4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87" y="499070"/>
            <a:ext cx="3128174" cy="31111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4B21103-A66A-424F-942D-A01AD94C3B0C}"/>
              </a:ext>
            </a:extLst>
          </p:cNvPr>
          <p:cNvSpPr/>
          <p:nvPr/>
        </p:nvSpPr>
        <p:spPr>
          <a:xfrm>
            <a:off x="671506" y="771524"/>
            <a:ext cx="2114557" cy="985848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2BE8AF9-9B6D-0840-B8F6-A4D6CE560DBC}"/>
              </a:ext>
            </a:extLst>
          </p:cNvPr>
          <p:cNvSpPr/>
          <p:nvPr/>
        </p:nvSpPr>
        <p:spPr>
          <a:xfrm>
            <a:off x="5881682" y="785812"/>
            <a:ext cx="1691139" cy="985848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DE67D9B-79A0-824F-98C6-67B064FDE490}"/>
              </a:ext>
            </a:extLst>
          </p:cNvPr>
          <p:cNvSpPr/>
          <p:nvPr/>
        </p:nvSpPr>
        <p:spPr>
          <a:xfrm>
            <a:off x="3386133" y="3695925"/>
            <a:ext cx="1185863" cy="1048529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C6D0CD2-FFB5-4F49-894D-A2968545185E}"/>
              </a:ext>
            </a:extLst>
          </p:cNvPr>
          <p:cNvSpPr/>
          <p:nvPr/>
        </p:nvSpPr>
        <p:spPr>
          <a:xfrm>
            <a:off x="6931542" y="3653060"/>
            <a:ext cx="1983855" cy="1048529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9587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967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&#10;&#10;Descrição gerada automaticamente">
            <a:extLst>
              <a:ext uri="{FF2B5EF4-FFF2-40B4-BE49-F238E27FC236}">
                <a16:creationId xmlns:a16="http://schemas.microsoft.com/office/drawing/2014/main" id="{EEBEA7DA-6488-5545-9498-1B4671B23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68" y="573741"/>
            <a:ext cx="2865440" cy="5208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jogo de vídeo game&#10;&#10;Descrição gerada automaticamente">
            <a:extLst>
              <a:ext uri="{FF2B5EF4-FFF2-40B4-BE49-F238E27FC236}">
                <a16:creationId xmlns:a16="http://schemas.microsoft.com/office/drawing/2014/main" id="{DFFDC6AE-8A6A-B54C-B666-183B6E71A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191" y="573741"/>
            <a:ext cx="2749966" cy="5208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A743F11-BD99-3C4D-AD02-BAB091705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986" y="573741"/>
            <a:ext cx="3402027" cy="5208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16385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letrônico, computador, pessoas, atletismo&#10;&#10;Descrição gerada automaticamente">
            <a:extLst>
              <a:ext uri="{FF2B5EF4-FFF2-40B4-BE49-F238E27FC236}">
                <a16:creationId xmlns:a16="http://schemas.microsoft.com/office/drawing/2014/main" id="{133A03CE-4D5D-D444-ADA9-67CE695E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528" y="555810"/>
            <a:ext cx="2738869" cy="5298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3657DEB2-63A7-C845-92FC-1736A0758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418" y="555810"/>
            <a:ext cx="3351885" cy="5298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Tela de celular&#10;&#10;Descrição gerada automaticamente">
            <a:extLst>
              <a:ext uri="{FF2B5EF4-FFF2-40B4-BE49-F238E27FC236}">
                <a16:creationId xmlns:a16="http://schemas.microsoft.com/office/drawing/2014/main" id="{CA9F1414-9EA7-7642-A9A6-DF8549325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60" y="555810"/>
            <a:ext cx="3079333" cy="5298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85696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2EFD843-D5A4-B745-A7B7-257CE70CE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791" y="660355"/>
            <a:ext cx="3037366" cy="5537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Tela de celular&#10;&#10;Descrição gerada automaticamente">
            <a:extLst>
              <a:ext uri="{FF2B5EF4-FFF2-40B4-BE49-F238E27FC236}">
                <a16:creationId xmlns:a16="http://schemas.microsoft.com/office/drawing/2014/main" id="{E121076F-30AF-0E42-B296-1EC114C12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446" y="660356"/>
            <a:ext cx="3434404" cy="5537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m 8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DFB50DE5-1321-E14C-A782-6158DA1C3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660356"/>
            <a:ext cx="3246904" cy="5537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11161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286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reto, andando de, sapatos, jovem&#10;&#10;Descrição gerada automaticamente">
            <a:extLst>
              <a:ext uri="{FF2B5EF4-FFF2-40B4-BE49-F238E27FC236}">
                <a16:creationId xmlns:a16="http://schemas.microsoft.com/office/drawing/2014/main" id="{BADD8985-7C1D-514C-A079-D68043B6D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255220" y="677288"/>
            <a:ext cx="2383362" cy="42304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Uma imagem contendo ao ar livre, mesa, pequeno, tábua&#10;&#10;Descrição gerada automaticamente">
            <a:extLst>
              <a:ext uri="{FF2B5EF4-FFF2-40B4-BE49-F238E27FC236}">
                <a16:creationId xmlns:a16="http://schemas.microsoft.com/office/drawing/2014/main" id="{06D15AFE-486B-5D46-872D-E367C5F8E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59"/>
          <a:stretch/>
        </p:blipFill>
        <p:spPr>
          <a:xfrm flipH="1">
            <a:off x="3526642" y="677288"/>
            <a:ext cx="2376808" cy="42304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m 8" descr="Uma imagem contendo edifício, tábua, homem, andando de&#10;&#10;Descrição gerada automaticamente">
            <a:extLst>
              <a:ext uri="{FF2B5EF4-FFF2-40B4-BE49-F238E27FC236}">
                <a16:creationId xmlns:a16="http://schemas.microsoft.com/office/drawing/2014/main" id="{D54C0B23-0E5C-DA45-B7BB-9114843A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89147" y="677289"/>
            <a:ext cx="2382677" cy="42304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m 9" descr="Uma imagem contendo ao ar livre, mesa, pequeno, tábua&#10;&#10;Descrição gerada automaticamente">
            <a:extLst>
              <a:ext uri="{FF2B5EF4-FFF2-40B4-BE49-F238E27FC236}">
                <a16:creationId xmlns:a16="http://schemas.microsoft.com/office/drawing/2014/main" id="{EA9ACDA9-C3F7-D446-BB6D-BA7ED37C8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45"/>
          <a:stretch/>
        </p:blipFill>
        <p:spPr>
          <a:xfrm flipH="1">
            <a:off x="8990352" y="677287"/>
            <a:ext cx="2383362" cy="42409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57756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elular&#10;&#10;Descrição gerada automaticamente">
            <a:extLst>
              <a:ext uri="{FF2B5EF4-FFF2-40B4-BE49-F238E27FC236}">
                <a16:creationId xmlns:a16="http://schemas.microsoft.com/office/drawing/2014/main" id="{BBF3C1C0-447B-554A-A607-53F50E48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973" y="663388"/>
            <a:ext cx="4386200" cy="5083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m 8" descr="Tela de celular&#10;&#10;Descrição gerada automaticamente">
            <a:extLst>
              <a:ext uri="{FF2B5EF4-FFF2-40B4-BE49-F238E27FC236}">
                <a16:creationId xmlns:a16="http://schemas.microsoft.com/office/drawing/2014/main" id="{06A3C086-076A-364B-8732-A95C820CB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72" y="663388"/>
            <a:ext cx="3684155" cy="5531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5131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9349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itor, telefone&#10;&#10;Descrição gerada automaticamente">
            <a:extLst>
              <a:ext uri="{FF2B5EF4-FFF2-40B4-BE49-F238E27FC236}">
                <a16:creationId xmlns:a16="http://schemas.microsoft.com/office/drawing/2014/main" id="{12283162-58BA-3244-9657-6D939D697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736600"/>
            <a:ext cx="4114800" cy="5384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5DF3709-1EB9-EB4A-AC68-9724F316D488}"/>
              </a:ext>
            </a:extLst>
          </p:cNvPr>
          <p:cNvSpPr/>
          <p:nvPr/>
        </p:nvSpPr>
        <p:spPr>
          <a:xfrm>
            <a:off x="3976607" y="1535937"/>
            <a:ext cx="4238785" cy="528145"/>
          </a:xfrm>
          <a:prstGeom prst="rect">
            <a:avLst/>
          </a:prstGeom>
          <a:solidFill>
            <a:srgbClr val="772F7B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495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28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jogo de vídeo game&#10;&#10;Descrição gerada automaticamente">
            <a:extLst>
              <a:ext uri="{FF2B5EF4-FFF2-40B4-BE49-F238E27FC236}">
                <a16:creationId xmlns:a16="http://schemas.microsoft.com/office/drawing/2014/main" id="{8D83D9EB-2D10-BD4F-91B5-A3E1BCD3F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84" y="714735"/>
            <a:ext cx="3441439" cy="51388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celular&#10;&#10;Descrição gerada automaticamente">
            <a:extLst>
              <a:ext uri="{FF2B5EF4-FFF2-40B4-BE49-F238E27FC236}">
                <a16:creationId xmlns:a16="http://schemas.microsoft.com/office/drawing/2014/main" id="{E00BDBEB-A653-F445-B21D-6ECF91B68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232" y="678877"/>
            <a:ext cx="3249816" cy="52210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9D294FF-F3B0-DB4A-92FE-2F8B404D7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63" y="678877"/>
            <a:ext cx="3674813" cy="51388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3658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&#10;&#10;Descrição gerada automaticamente">
            <a:extLst>
              <a:ext uri="{FF2B5EF4-FFF2-40B4-BE49-F238E27FC236}">
                <a16:creationId xmlns:a16="http://schemas.microsoft.com/office/drawing/2014/main" id="{0D4BA56D-74AD-CC41-B8E8-68A76789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261" y="661484"/>
            <a:ext cx="3861554" cy="5292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telefone celular com letras&#10;&#10;Descrição gerada automaticamente">
            <a:extLst>
              <a:ext uri="{FF2B5EF4-FFF2-40B4-BE49-F238E27FC236}">
                <a16:creationId xmlns:a16="http://schemas.microsoft.com/office/drawing/2014/main" id="{9362C5A2-B8AE-E647-81AC-D6AD43DE7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855" y="638234"/>
            <a:ext cx="3205108" cy="53157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DFDAE8F5-8849-6341-9213-01FBFB88E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37" y="661484"/>
            <a:ext cx="3760222" cy="5292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19848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3234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0</Words>
  <Application>Microsoft Macintosh PowerPoint</Application>
  <PresentationFormat>Widescreen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Gabriel Aguido Fraga</cp:lastModifiedBy>
  <cp:revision>12</cp:revision>
  <dcterms:created xsi:type="dcterms:W3CDTF">2020-02-10T10:10:31Z</dcterms:created>
  <dcterms:modified xsi:type="dcterms:W3CDTF">2020-02-10T22:46:52Z</dcterms:modified>
</cp:coreProperties>
</file>